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</p:sldMasterIdLst>
  <p:sldIdLst>
    <p:sldId id="258" r:id="rId3"/>
    <p:sldId id="256" r:id="rId4"/>
  </p:sldIdLst>
  <p:sldSz cx="6858000" cy="9906000" type="A4"/>
  <p:notesSz cx="6799263" cy="9929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21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770" y="3070861"/>
            <a:ext cx="58340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9541" y="5547361"/>
            <a:ext cx="48045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242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70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89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3180" y="2278381"/>
            <a:ext cx="29856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4756" y="2278381"/>
            <a:ext cx="29856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171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099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8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770" y="3070860"/>
            <a:ext cx="58340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9540" y="5547360"/>
            <a:ext cx="48045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59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769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3180" y="2278380"/>
            <a:ext cx="29856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4755" y="2278380"/>
            <a:ext cx="29856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67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72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0"/>
            <a:ext cx="6861361" cy="9904847"/>
          </a:xfrm>
          <a:custGeom>
            <a:avLst/>
            <a:gdLst/>
            <a:ahLst/>
            <a:cxnLst/>
            <a:rect l="l" t="t" r="r" b="b"/>
            <a:pathLst>
              <a:path w="7776209" h="10908030">
                <a:moveTo>
                  <a:pt x="7776006" y="0"/>
                </a:moveTo>
                <a:lnTo>
                  <a:pt x="0" y="0"/>
                </a:lnTo>
                <a:lnTo>
                  <a:pt x="0" y="10907991"/>
                </a:lnTo>
                <a:lnTo>
                  <a:pt x="7776006" y="10907991"/>
                </a:lnTo>
                <a:lnTo>
                  <a:pt x="7776006" y="0"/>
                </a:lnTo>
                <a:close/>
              </a:path>
            </a:pathLst>
          </a:custGeom>
          <a:solidFill>
            <a:srgbClr val="E6EFC1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180" y="396241"/>
            <a:ext cx="61772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3180" y="2278381"/>
            <a:ext cx="61772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625" y="9212581"/>
            <a:ext cx="21963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3180" y="9212581"/>
            <a:ext cx="15786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41794" y="9212581"/>
            <a:ext cx="15786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83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5115">
        <a:defRPr>
          <a:latin typeface="+mn-lt"/>
          <a:ea typeface="+mn-ea"/>
          <a:cs typeface="+mn-cs"/>
        </a:defRPr>
      </a:lvl2pPr>
      <a:lvl3pPr marL="830230">
        <a:defRPr>
          <a:latin typeface="+mn-lt"/>
          <a:ea typeface="+mn-ea"/>
          <a:cs typeface="+mn-cs"/>
        </a:defRPr>
      </a:lvl3pPr>
      <a:lvl4pPr marL="1245344">
        <a:defRPr>
          <a:latin typeface="+mn-lt"/>
          <a:ea typeface="+mn-ea"/>
          <a:cs typeface="+mn-cs"/>
        </a:defRPr>
      </a:lvl4pPr>
      <a:lvl5pPr marL="1660459">
        <a:defRPr>
          <a:latin typeface="+mn-lt"/>
          <a:ea typeface="+mn-ea"/>
          <a:cs typeface="+mn-cs"/>
        </a:defRPr>
      </a:lvl5pPr>
      <a:lvl6pPr marL="2075574">
        <a:defRPr>
          <a:latin typeface="+mn-lt"/>
          <a:ea typeface="+mn-ea"/>
          <a:cs typeface="+mn-cs"/>
        </a:defRPr>
      </a:lvl6pPr>
      <a:lvl7pPr marL="2490689">
        <a:defRPr>
          <a:latin typeface="+mn-lt"/>
          <a:ea typeface="+mn-ea"/>
          <a:cs typeface="+mn-cs"/>
        </a:defRPr>
      </a:lvl7pPr>
      <a:lvl8pPr marL="2905802">
        <a:defRPr>
          <a:latin typeface="+mn-lt"/>
          <a:ea typeface="+mn-ea"/>
          <a:cs typeface="+mn-cs"/>
        </a:defRPr>
      </a:lvl8pPr>
      <a:lvl9pPr marL="332091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5115">
        <a:defRPr>
          <a:latin typeface="+mn-lt"/>
          <a:ea typeface="+mn-ea"/>
          <a:cs typeface="+mn-cs"/>
        </a:defRPr>
      </a:lvl2pPr>
      <a:lvl3pPr marL="830230">
        <a:defRPr>
          <a:latin typeface="+mn-lt"/>
          <a:ea typeface="+mn-ea"/>
          <a:cs typeface="+mn-cs"/>
        </a:defRPr>
      </a:lvl3pPr>
      <a:lvl4pPr marL="1245344">
        <a:defRPr>
          <a:latin typeface="+mn-lt"/>
          <a:ea typeface="+mn-ea"/>
          <a:cs typeface="+mn-cs"/>
        </a:defRPr>
      </a:lvl4pPr>
      <a:lvl5pPr marL="1660459">
        <a:defRPr>
          <a:latin typeface="+mn-lt"/>
          <a:ea typeface="+mn-ea"/>
          <a:cs typeface="+mn-cs"/>
        </a:defRPr>
      </a:lvl5pPr>
      <a:lvl6pPr marL="2075574">
        <a:defRPr>
          <a:latin typeface="+mn-lt"/>
          <a:ea typeface="+mn-ea"/>
          <a:cs typeface="+mn-cs"/>
        </a:defRPr>
      </a:lvl6pPr>
      <a:lvl7pPr marL="2490689">
        <a:defRPr>
          <a:latin typeface="+mn-lt"/>
          <a:ea typeface="+mn-ea"/>
          <a:cs typeface="+mn-cs"/>
        </a:defRPr>
      </a:lvl7pPr>
      <a:lvl8pPr marL="2905802">
        <a:defRPr>
          <a:latin typeface="+mn-lt"/>
          <a:ea typeface="+mn-ea"/>
          <a:cs typeface="+mn-cs"/>
        </a:defRPr>
      </a:lvl8pPr>
      <a:lvl9pPr marL="3320917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861361" cy="9904847"/>
          </a:xfrm>
          <a:custGeom>
            <a:avLst/>
            <a:gdLst/>
            <a:ahLst/>
            <a:cxnLst/>
            <a:rect l="l" t="t" r="r" b="b"/>
            <a:pathLst>
              <a:path w="7776209" h="10908030">
                <a:moveTo>
                  <a:pt x="7776006" y="0"/>
                </a:moveTo>
                <a:lnTo>
                  <a:pt x="0" y="0"/>
                </a:lnTo>
                <a:lnTo>
                  <a:pt x="0" y="10908004"/>
                </a:lnTo>
                <a:lnTo>
                  <a:pt x="7776006" y="10908004"/>
                </a:lnTo>
                <a:lnTo>
                  <a:pt x="7776006" y="0"/>
                </a:lnTo>
                <a:close/>
              </a:path>
            </a:pathLst>
          </a:custGeom>
          <a:solidFill>
            <a:srgbClr val="E6EFC1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128" y="98071"/>
            <a:ext cx="6669748" cy="97090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180" y="396240"/>
            <a:ext cx="61772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3180" y="2278380"/>
            <a:ext cx="61772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625" y="9212580"/>
            <a:ext cx="21963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3180" y="9212580"/>
            <a:ext cx="15786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41794" y="9212580"/>
            <a:ext cx="15786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61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42" y="87402"/>
            <a:ext cx="6863861" cy="970904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76484" y="5937100"/>
            <a:ext cx="321166" cy="185143"/>
          </a:xfrm>
          <a:prstGeom prst="rect">
            <a:avLst/>
          </a:prstGeom>
        </p:spPr>
        <p:txBody>
          <a:bodyPr vert="horz" wrap="square" lIns="0" tIns="10378" rIns="0" bIns="0" rtlCol="0">
            <a:spAutoFit/>
          </a:bodyPr>
          <a:lstStyle/>
          <a:p>
            <a:pPr marL="11531" defTabSz="830230">
              <a:spcBef>
                <a:spcPts val="82"/>
              </a:spcBef>
            </a:pPr>
            <a:r>
              <a:rPr sz="1135" b="1" spc="-87" dirty="0">
                <a:solidFill>
                  <a:srgbClr val="595757"/>
                </a:solidFill>
                <a:latin typeface="Trebuchet MS"/>
                <a:cs typeface="Trebuchet MS"/>
              </a:rPr>
              <a:t>202</a:t>
            </a:r>
            <a:r>
              <a:rPr lang="en-US" altLang="ja-JP" sz="1135" b="1" spc="-87" dirty="0">
                <a:solidFill>
                  <a:srgbClr val="595757"/>
                </a:solidFill>
                <a:latin typeface="Trebuchet MS"/>
                <a:cs typeface="Trebuchet MS"/>
              </a:rPr>
              <a:t>2</a:t>
            </a:r>
            <a:endParaRPr sz="1135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8758" y="6067091"/>
            <a:ext cx="956004" cy="681406"/>
          </a:xfrm>
          <a:prstGeom prst="rect">
            <a:avLst/>
          </a:prstGeom>
        </p:spPr>
        <p:txBody>
          <a:bodyPr vert="horz" wrap="square" lIns="0" tIns="14416" rIns="0" bIns="0" rtlCol="0">
            <a:spAutoFit/>
          </a:bodyPr>
          <a:lstStyle/>
          <a:p>
            <a:pPr marL="11531" defTabSz="830230">
              <a:lnSpc>
                <a:spcPts val="3663"/>
              </a:lnSpc>
              <a:spcBef>
                <a:spcPts val="114"/>
              </a:spcBef>
            </a:pPr>
            <a:r>
              <a:rPr lang="en-US" altLang="ja-JP" sz="3087" b="1" spc="-208" dirty="0">
                <a:solidFill>
                  <a:srgbClr val="595757"/>
                </a:solidFill>
                <a:latin typeface="Trebuchet MS"/>
                <a:cs typeface="Trebuchet MS"/>
              </a:rPr>
              <a:t>9</a:t>
            </a:r>
            <a:r>
              <a:rPr sz="3087" b="1" spc="-208" dirty="0">
                <a:solidFill>
                  <a:srgbClr val="595757"/>
                </a:solidFill>
                <a:latin typeface="Trebuchet MS"/>
                <a:cs typeface="Trebuchet MS"/>
              </a:rPr>
              <a:t>.</a:t>
            </a:r>
            <a:r>
              <a:rPr lang="en-US" altLang="ja-JP" sz="3087" b="1" spc="-208" dirty="0">
                <a:solidFill>
                  <a:srgbClr val="595757"/>
                </a:solidFill>
                <a:latin typeface="Trebuchet MS"/>
                <a:cs typeface="Trebuchet MS"/>
              </a:rPr>
              <a:t>3</a:t>
            </a:r>
            <a:endParaRPr sz="3087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8807" defTabSz="830230">
              <a:lnSpc>
                <a:spcPts val="1485"/>
              </a:lnSpc>
            </a:pPr>
            <a:endParaRPr sz="1271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1162" y="5937100"/>
            <a:ext cx="321166" cy="185143"/>
          </a:xfrm>
          <a:prstGeom prst="rect">
            <a:avLst/>
          </a:prstGeom>
        </p:spPr>
        <p:txBody>
          <a:bodyPr vert="horz" wrap="square" lIns="0" tIns="10378" rIns="0" bIns="0" rtlCol="0">
            <a:spAutoFit/>
          </a:bodyPr>
          <a:lstStyle/>
          <a:p>
            <a:pPr marL="11531" defTabSz="830230">
              <a:spcBef>
                <a:spcPts val="82"/>
              </a:spcBef>
            </a:pPr>
            <a:r>
              <a:rPr sz="1135" b="1" spc="-87" dirty="0">
                <a:solidFill>
                  <a:srgbClr val="595757"/>
                </a:solidFill>
                <a:latin typeface="Trebuchet MS"/>
                <a:cs typeface="Trebuchet MS"/>
              </a:rPr>
              <a:t>202</a:t>
            </a:r>
            <a:r>
              <a:rPr lang="en-US" altLang="ja-JP" sz="1135" b="1" spc="-87" dirty="0">
                <a:solidFill>
                  <a:srgbClr val="595757"/>
                </a:solidFill>
                <a:latin typeface="Trebuchet MS"/>
                <a:cs typeface="Trebuchet MS"/>
              </a:rPr>
              <a:t>2</a:t>
            </a:r>
            <a:endParaRPr sz="1135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3410" y="6067091"/>
            <a:ext cx="862264" cy="489046"/>
          </a:xfrm>
          <a:prstGeom prst="rect">
            <a:avLst/>
          </a:prstGeom>
        </p:spPr>
        <p:txBody>
          <a:bodyPr vert="horz" wrap="square" lIns="0" tIns="14416" rIns="0" bIns="0" rtlCol="0">
            <a:spAutoFit/>
          </a:bodyPr>
          <a:lstStyle/>
          <a:p>
            <a:pPr marL="11531" defTabSz="830230">
              <a:lnSpc>
                <a:spcPts val="3663"/>
              </a:lnSpc>
              <a:spcBef>
                <a:spcPts val="114"/>
              </a:spcBef>
            </a:pPr>
            <a:r>
              <a:rPr lang="en-US" altLang="ja-JP" sz="3087" b="1" spc="-208" dirty="0">
                <a:solidFill>
                  <a:srgbClr val="595757"/>
                </a:solidFill>
                <a:latin typeface="Trebuchet MS"/>
                <a:cs typeface="Trebuchet MS"/>
              </a:rPr>
              <a:t>9</a:t>
            </a:r>
            <a:r>
              <a:rPr sz="3087" b="1" spc="-208" dirty="0">
                <a:solidFill>
                  <a:srgbClr val="595757"/>
                </a:solidFill>
                <a:latin typeface="Trebuchet MS"/>
                <a:cs typeface="Trebuchet MS"/>
              </a:rPr>
              <a:t>.</a:t>
            </a:r>
            <a:r>
              <a:rPr lang="en-US" altLang="ja-JP" sz="3087" b="1" spc="-208" dirty="0">
                <a:solidFill>
                  <a:srgbClr val="595757"/>
                </a:solidFill>
                <a:latin typeface="Trebuchet MS"/>
                <a:cs typeface="Trebuchet MS"/>
              </a:rPr>
              <a:t>11</a:t>
            </a:r>
            <a:endParaRPr sz="3087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484" y="7115674"/>
            <a:ext cx="321166" cy="185143"/>
          </a:xfrm>
          <a:prstGeom prst="rect">
            <a:avLst/>
          </a:prstGeom>
        </p:spPr>
        <p:txBody>
          <a:bodyPr vert="horz" wrap="square" lIns="0" tIns="10378" rIns="0" bIns="0" rtlCol="0">
            <a:spAutoFit/>
          </a:bodyPr>
          <a:lstStyle/>
          <a:p>
            <a:pPr marL="11531" defTabSz="830230">
              <a:spcBef>
                <a:spcPts val="82"/>
              </a:spcBef>
            </a:pPr>
            <a:r>
              <a:rPr sz="1135" b="1" spc="-87" dirty="0">
                <a:solidFill>
                  <a:srgbClr val="595757"/>
                </a:solidFill>
                <a:latin typeface="Trebuchet MS"/>
                <a:cs typeface="Trebuchet MS"/>
              </a:rPr>
              <a:t>202</a:t>
            </a:r>
            <a:r>
              <a:rPr lang="en-US" altLang="ja-JP" sz="1135" b="1" spc="-87" dirty="0">
                <a:solidFill>
                  <a:srgbClr val="595757"/>
                </a:solidFill>
                <a:latin typeface="Trebuchet MS"/>
                <a:cs typeface="Trebuchet MS"/>
              </a:rPr>
              <a:t>2</a:t>
            </a:r>
            <a:endParaRPr sz="1135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8758" y="7245654"/>
            <a:ext cx="956004" cy="681406"/>
          </a:xfrm>
          <a:prstGeom prst="rect">
            <a:avLst/>
          </a:prstGeom>
        </p:spPr>
        <p:txBody>
          <a:bodyPr vert="horz" wrap="square" lIns="0" tIns="14416" rIns="0" bIns="0" rtlCol="0">
            <a:spAutoFit/>
          </a:bodyPr>
          <a:lstStyle/>
          <a:p>
            <a:pPr marL="11531" defTabSz="830230">
              <a:lnSpc>
                <a:spcPts val="3663"/>
              </a:lnSpc>
              <a:spcBef>
                <a:spcPts val="114"/>
              </a:spcBef>
            </a:pPr>
            <a:r>
              <a:rPr lang="en-US" altLang="ja-JP" sz="3087" b="1" spc="-208" dirty="0">
                <a:solidFill>
                  <a:srgbClr val="595757"/>
                </a:solidFill>
                <a:latin typeface="Trebuchet MS"/>
                <a:cs typeface="Trebuchet MS"/>
              </a:rPr>
              <a:t>9</a:t>
            </a:r>
            <a:r>
              <a:rPr sz="3087" b="1" spc="-208" dirty="0">
                <a:solidFill>
                  <a:srgbClr val="595757"/>
                </a:solidFill>
                <a:latin typeface="Trebuchet MS"/>
                <a:cs typeface="Trebuchet MS"/>
              </a:rPr>
              <a:t>.</a:t>
            </a:r>
            <a:r>
              <a:rPr lang="en-US" altLang="ja-JP" sz="3087" b="1" spc="-208" dirty="0">
                <a:solidFill>
                  <a:srgbClr val="595757"/>
                </a:solidFill>
                <a:latin typeface="Trebuchet MS"/>
                <a:cs typeface="Trebuchet MS"/>
              </a:rPr>
              <a:t>17</a:t>
            </a:r>
            <a:endParaRPr sz="3087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8807" defTabSz="830230">
              <a:lnSpc>
                <a:spcPts val="1485"/>
              </a:lnSpc>
            </a:pPr>
            <a:r>
              <a:rPr sz="1271" b="1" spc="-95" dirty="0">
                <a:solidFill>
                  <a:srgbClr val="595757"/>
                </a:solidFill>
                <a:latin typeface="Trebuchet MS"/>
                <a:cs typeface="Trebuchet MS"/>
              </a:rPr>
              <a:t>1</a:t>
            </a:r>
            <a:r>
              <a:rPr lang="en-US" altLang="ja-JP" sz="1271" b="1" spc="-95" dirty="0">
                <a:solidFill>
                  <a:srgbClr val="595757"/>
                </a:solidFill>
                <a:latin typeface="Trebuchet MS"/>
                <a:cs typeface="Trebuchet MS"/>
              </a:rPr>
              <a:t>3</a:t>
            </a:r>
            <a:r>
              <a:rPr sz="1271" b="1" spc="-95" dirty="0">
                <a:solidFill>
                  <a:srgbClr val="595757"/>
                </a:solidFill>
                <a:latin typeface="Trebuchet MS"/>
                <a:cs typeface="Trebuchet MS"/>
              </a:rPr>
              <a:t>:</a:t>
            </a:r>
            <a:r>
              <a:rPr lang="en-US" altLang="ja-JP" sz="1271" b="1" spc="-95" dirty="0">
                <a:solidFill>
                  <a:srgbClr val="595757"/>
                </a:solidFill>
                <a:latin typeface="Trebuchet MS"/>
                <a:cs typeface="Trebuchet MS"/>
              </a:rPr>
              <a:t>3</a:t>
            </a:r>
            <a:r>
              <a:rPr sz="1271" b="1" spc="-95" dirty="0">
                <a:solidFill>
                  <a:srgbClr val="595757"/>
                </a:solidFill>
                <a:latin typeface="Trebuchet MS"/>
                <a:cs typeface="Trebuchet MS"/>
              </a:rPr>
              <a:t>0~1</a:t>
            </a:r>
            <a:r>
              <a:rPr lang="en-US" altLang="ja-JP" sz="1271" b="1" spc="-95" dirty="0">
                <a:solidFill>
                  <a:srgbClr val="595757"/>
                </a:solidFill>
                <a:latin typeface="Trebuchet MS"/>
                <a:cs typeface="Trebuchet MS"/>
              </a:rPr>
              <a:t>6</a:t>
            </a:r>
            <a:r>
              <a:rPr sz="1271" b="1" spc="-95" dirty="0">
                <a:solidFill>
                  <a:srgbClr val="595757"/>
                </a:solidFill>
                <a:latin typeface="Trebuchet MS"/>
                <a:cs typeface="Trebuchet MS"/>
              </a:rPr>
              <a:t>:00</a:t>
            </a:r>
            <a:endParaRPr sz="1271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4779" y="6004184"/>
            <a:ext cx="1737070" cy="725718"/>
          </a:xfrm>
          <a:prstGeom prst="rect">
            <a:avLst/>
          </a:prstGeom>
        </p:spPr>
        <p:txBody>
          <a:bodyPr vert="horz" wrap="square" lIns="0" tIns="14992" rIns="0" bIns="0" rtlCol="0">
            <a:spAutoFit/>
          </a:bodyPr>
          <a:lstStyle/>
          <a:p>
            <a:pPr marL="83599" defTabSz="830230">
              <a:spcBef>
                <a:spcPts val="118"/>
              </a:spcBef>
            </a:pPr>
            <a:r>
              <a:rPr lang="ja-JP" altLang="en-US" sz="953" b="1" spc="-4" dirty="0">
                <a:solidFill>
                  <a:srgbClr val="595757"/>
                </a:solidFill>
                <a:latin typeface="Microsoft YaHei UI"/>
                <a:cs typeface="Microsoft YaHei UI"/>
              </a:rPr>
              <a:t>四條畷市市民総合センター</a:t>
            </a:r>
            <a:endParaRPr sz="953" dirty="0">
              <a:solidFill>
                <a:prstClr val="black"/>
              </a:solidFill>
              <a:latin typeface="Microsoft YaHei UI"/>
              <a:cs typeface="Microsoft YaHei UI"/>
            </a:endParaRPr>
          </a:p>
          <a:p>
            <a:pPr marL="83599" defTabSz="830230">
              <a:spcBef>
                <a:spcPts val="82"/>
              </a:spcBef>
              <a:tabLst>
                <a:tab pos="447400" algn="l"/>
              </a:tabLst>
            </a:pPr>
            <a:r>
              <a:rPr lang="en-US" altLang="ja-JP" sz="953" b="1" spc="-55" dirty="0">
                <a:solidFill>
                  <a:srgbClr val="595757"/>
                </a:solidFill>
                <a:latin typeface="Microsoft YaHei UI"/>
                <a:cs typeface="Microsoft YaHei UI"/>
              </a:rPr>
              <a:t>1</a:t>
            </a:r>
            <a:r>
              <a:rPr sz="953" b="1" spc="27" dirty="0">
                <a:solidFill>
                  <a:srgbClr val="595757"/>
                </a:solidFill>
                <a:latin typeface="Microsoft YaHei UI"/>
                <a:cs typeface="Microsoft YaHei UI"/>
              </a:rPr>
              <a:t>階	</a:t>
            </a:r>
            <a:endParaRPr sz="953" dirty="0">
              <a:solidFill>
                <a:prstClr val="black"/>
              </a:solidFill>
              <a:latin typeface="Microsoft YaHei UI"/>
              <a:cs typeface="Microsoft YaHei UI"/>
            </a:endParaRPr>
          </a:p>
          <a:p>
            <a:pPr marL="11531" defTabSz="830230">
              <a:spcBef>
                <a:spcPts val="218"/>
              </a:spcBef>
            </a:pPr>
            <a:r>
              <a:rPr sz="818" dirty="0">
                <a:solidFill>
                  <a:srgbClr val="595757"/>
                </a:solidFill>
                <a:latin typeface="SimSun"/>
                <a:cs typeface="SimSun"/>
              </a:rPr>
              <a:t>（</a:t>
            </a:r>
            <a:r>
              <a:rPr lang="ja-JP" altLang="en-US" sz="818" spc="19" dirty="0">
                <a:solidFill>
                  <a:srgbClr val="595757"/>
                </a:solidFill>
                <a:latin typeface="SimSun"/>
                <a:cs typeface="SimSun"/>
              </a:rPr>
              <a:t>四條畷市中野</a:t>
            </a:r>
            <a:r>
              <a:rPr lang="en-US" altLang="ja-JP" sz="818" spc="19" dirty="0">
                <a:solidFill>
                  <a:srgbClr val="595757"/>
                </a:solidFill>
                <a:latin typeface="SimSun"/>
                <a:cs typeface="SimSun"/>
              </a:rPr>
              <a:t>3-5-25</a:t>
            </a:r>
            <a:r>
              <a:rPr sz="818" spc="55" dirty="0">
                <a:solidFill>
                  <a:srgbClr val="595757"/>
                </a:solidFill>
                <a:latin typeface="SimSun"/>
                <a:cs typeface="SimSun"/>
              </a:rPr>
              <a:t>）</a:t>
            </a:r>
            <a:endParaRPr sz="818" dirty="0">
              <a:solidFill>
                <a:prstClr val="black"/>
              </a:solidFill>
              <a:latin typeface="SimSun"/>
              <a:cs typeface="SimSun"/>
            </a:endParaRPr>
          </a:p>
          <a:p>
            <a:pPr marL="73221" defTabSz="830230">
              <a:spcBef>
                <a:spcPts val="1125"/>
              </a:spcBef>
            </a:pPr>
            <a:r>
              <a:rPr sz="727" spc="100" dirty="0" err="1">
                <a:solidFill>
                  <a:srgbClr val="595757"/>
                </a:solidFill>
                <a:latin typeface="SimSun"/>
                <a:cs typeface="SimSun"/>
              </a:rPr>
              <a:t>JR</a:t>
            </a:r>
            <a:r>
              <a:rPr sz="727" spc="19" dirty="0" err="1">
                <a:solidFill>
                  <a:srgbClr val="595757"/>
                </a:solidFill>
                <a:latin typeface="SimSun"/>
                <a:cs typeface="SimSun"/>
              </a:rPr>
              <a:t>学</a:t>
            </a:r>
            <a:r>
              <a:rPr sz="727" spc="23" dirty="0" err="1">
                <a:solidFill>
                  <a:srgbClr val="595757"/>
                </a:solidFill>
                <a:latin typeface="SimSun"/>
                <a:cs typeface="SimSun"/>
              </a:rPr>
              <a:t>研</a:t>
            </a:r>
            <a:r>
              <a:rPr sz="727" spc="13" dirty="0" err="1">
                <a:solidFill>
                  <a:srgbClr val="595757"/>
                </a:solidFill>
                <a:latin typeface="SimSun"/>
                <a:cs typeface="SimSun"/>
              </a:rPr>
              <a:t>都</a:t>
            </a:r>
            <a:r>
              <a:rPr sz="727" spc="19" dirty="0" err="1">
                <a:solidFill>
                  <a:srgbClr val="595757"/>
                </a:solidFill>
                <a:latin typeface="SimSun"/>
                <a:cs typeface="SimSun"/>
              </a:rPr>
              <a:t>市</a:t>
            </a:r>
            <a:r>
              <a:rPr sz="727" spc="-358" dirty="0" err="1">
                <a:solidFill>
                  <a:srgbClr val="595757"/>
                </a:solidFill>
                <a:latin typeface="SimSun"/>
                <a:cs typeface="SimSun"/>
              </a:rPr>
              <a:t>線</a:t>
            </a:r>
            <a:r>
              <a:rPr sz="727" spc="9" dirty="0">
                <a:solidFill>
                  <a:srgbClr val="595757"/>
                </a:solidFill>
                <a:latin typeface="SimSun"/>
                <a:cs typeface="SimSun"/>
              </a:rPr>
              <a:t>「</a:t>
            </a:r>
            <a:r>
              <a:rPr lang="ja-JP" altLang="en-US" sz="727" spc="27" dirty="0">
                <a:solidFill>
                  <a:srgbClr val="595757"/>
                </a:solidFill>
                <a:latin typeface="SimSun"/>
                <a:cs typeface="SimSun"/>
              </a:rPr>
              <a:t>忍ケ丘</a:t>
            </a:r>
            <a:r>
              <a:rPr sz="727" spc="-358" dirty="0">
                <a:solidFill>
                  <a:srgbClr val="595757"/>
                </a:solidFill>
                <a:latin typeface="SimSun"/>
                <a:cs typeface="SimSun"/>
              </a:rPr>
              <a:t>」</a:t>
            </a:r>
            <a:r>
              <a:rPr sz="727" spc="9" dirty="0">
                <a:solidFill>
                  <a:srgbClr val="595757"/>
                </a:solidFill>
                <a:latin typeface="SimSun"/>
                <a:cs typeface="SimSun"/>
              </a:rPr>
              <a:t>駅下</a:t>
            </a:r>
            <a:r>
              <a:rPr sz="727" spc="19" dirty="0">
                <a:solidFill>
                  <a:srgbClr val="595757"/>
                </a:solidFill>
                <a:latin typeface="SimSun"/>
                <a:cs typeface="SimSun"/>
              </a:rPr>
              <a:t>車徒</a:t>
            </a:r>
            <a:r>
              <a:rPr sz="727" spc="-72" dirty="0">
                <a:solidFill>
                  <a:srgbClr val="595757"/>
                </a:solidFill>
                <a:latin typeface="SimSun"/>
                <a:cs typeface="SimSun"/>
              </a:rPr>
              <a:t>歩</a:t>
            </a:r>
            <a:r>
              <a:rPr lang="en-US" altLang="ja-JP" sz="727" spc="-87" dirty="0">
                <a:solidFill>
                  <a:srgbClr val="595757"/>
                </a:solidFill>
                <a:latin typeface="SimSun"/>
                <a:cs typeface="SimSun"/>
              </a:rPr>
              <a:t>10</a:t>
            </a:r>
            <a:r>
              <a:rPr sz="727" spc="9" dirty="0">
                <a:solidFill>
                  <a:srgbClr val="595757"/>
                </a:solidFill>
                <a:latin typeface="SimSun"/>
                <a:cs typeface="SimSun"/>
              </a:rPr>
              <a:t>分</a:t>
            </a:r>
            <a:endParaRPr sz="727" dirty="0">
              <a:solidFill>
                <a:prstClr val="black"/>
              </a:solidFill>
              <a:latin typeface="SimSun"/>
              <a:cs typeface="SimSu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4172" y="7531374"/>
            <a:ext cx="200506" cy="20051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946150" y="7531374"/>
            <a:ext cx="156550" cy="161200"/>
          </a:xfrm>
          <a:prstGeom prst="rect">
            <a:avLst/>
          </a:prstGeom>
        </p:spPr>
        <p:txBody>
          <a:bodyPr vert="horz" wrap="square" lIns="0" tIns="14416" rIns="0" bIns="0" rtlCol="0">
            <a:spAutoFit/>
          </a:bodyPr>
          <a:lstStyle/>
          <a:p>
            <a:pPr marL="11531" defTabSz="830230">
              <a:spcBef>
                <a:spcPts val="114"/>
              </a:spcBef>
            </a:pPr>
            <a:r>
              <a:rPr lang="ja-JP" altLang="en-US" sz="953" b="1" spc="23" dirty="0">
                <a:solidFill>
                  <a:srgbClr val="FFFFFF"/>
                </a:solidFill>
                <a:latin typeface="Microsoft YaHei UI"/>
                <a:cs typeface="Microsoft YaHei UI"/>
              </a:rPr>
              <a:t>土</a:t>
            </a:r>
            <a:endParaRPr sz="953" dirty="0">
              <a:solidFill>
                <a:prstClr val="black"/>
              </a:solidFill>
              <a:latin typeface="Microsoft YaHei UI"/>
              <a:cs typeface="Microsoft YaHei U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79042" y="6561692"/>
            <a:ext cx="136873" cy="18984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79042" y="7748672"/>
            <a:ext cx="136873" cy="189849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923591" y="6976568"/>
            <a:ext cx="4989903" cy="0"/>
          </a:xfrm>
          <a:custGeom>
            <a:avLst/>
            <a:gdLst/>
            <a:ahLst/>
            <a:cxnLst/>
            <a:rect l="l" t="t" r="r" b="b"/>
            <a:pathLst>
              <a:path w="5495290">
                <a:moveTo>
                  <a:pt x="0" y="0"/>
                </a:moveTo>
                <a:lnTo>
                  <a:pt x="5494845" y="0"/>
                </a:lnTo>
              </a:path>
            </a:pathLst>
          </a:custGeom>
          <a:ln w="50800">
            <a:solidFill>
              <a:srgbClr val="A48B78"/>
            </a:solidFill>
            <a:prstDash val="dot"/>
          </a:ln>
        </p:spPr>
        <p:txBody>
          <a:bodyPr wrap="square" lIns="0" tIns="0" rIns="0" bIns="0" rtlCol="0"/>
          <a:lstStyle/>
          <a:p>
            <a:pPr defTabSz="830230"/>
            <a:endParaRPr sz="163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06719" y="5996727"/>
            <a:ext cx="55929" cy="1642159"/>
          </a:xfrm>
          <a:custGeom>
            <a:avLst/>
            <a:gdLst/>
            <a:ahLst/>
            <a:cxnLst/>
            <a:rect l="l" t="t" r="r" b="b"/>
            <a:pathLst>
              <a:path w="61595" h="1808479">
                <a:moveTo>
                  <a:pt x="60972" y="1282687"/>
                </a:moveTo>
                <a:lnTo>
                  <a:pt x="0" y="1282687"/>
                </a:lnTo>
                <a:lnTo>
                  <a:pt x="0" y="1808441"/>
                </a:lnTo>
                <a:lnTo>
                  <a:pt x="60972" y="1808441"/>
                </a:lnTo>
                <a:lnTo>
                  <a:pt x="60972" y="1282687"/>
                </a:lnTo>
                <a:close/>
              </a:path>
              <a:path w="61595" h="1808479">
                <a:moveTo>
                  <a:pt x="60972" y="0"/>
                </a:moveTo>
                <a:lnTo>
                  <a:pt x="0" y="0"/>
                </a:lnTo>
                <a:lnTo>
                  <a:pt x="0" y="525767"/>
                </a:lnTo>
                <a:lnTo>
                  <a:pt x="60972" y="525767"/>
                </a:lnTo>
                <a:lnTo>
                  <a:pt x="60972" y="0"/>
                </a:lnTo>
                <a:close/>
              </a:path>
            </a:pathLst>
          </a:custGeom>
          <a:solidFill>
            <a:srgbClr val="F6AE6A"/>
          </a:solidFill>
        </p:spPr>
        <p:txBody>
          <a:bodyPr wrap="square" lIns="0" tIns="0" rIns="0" bIns="0" rtlCol="0"/>
          <a:lstStyle/>
          <a:p>
            <a:pPr defTabSz="830230"/>
            <a:endParaRPr sz="1634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object 14">
            <a:extLst>
              <a:ext uri="{FF2B5EF4-FFF2-40B4-BE49-F238E27FC236}">
                <a16:creationId xmlns:a16="http://schemas.microsoft.com/office/drawing/2014/main" id="{81103752-36A3-4E8F-8E1D-FAD6FBB7E69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1191" y="6229769"/>
            <a:ext cx="200506" cy="200518"/>
          </a:xfrm>
          <a:prstGeom prst="rect">
            <a:avLst/>
          </a:prstGeom>
        </p:spPr>
      </p:pic>
      <p:sp>
        <p:nvSpPr>
          <p:cNvPr id="23" name="object 15">
            <a:extLst>
              <a:ext uri="{FF2B5EF4-FFF2-40B4-BE49-F238E27FC236}">
                <a16:creationId xmlns:a16="http://schemas.microsoft.com/office/drawing/2014/main" id="{006E1D06-C27C-4026-9CEF-302039E695B1}"/>
              </a:ext>
            </a:extLst>
          </p:cNvPr>
          <p:cNvSpPr txBox="1"/>
          <p:nvPr/>
        </p:nvSpPr>
        <p:spPr>
          <a:xfrm>
            <a:off x="1802605" y="6246594"/>
            <a:ext cx="243134" cy="161200"/>
          </a:xfrm>
          <a:prstGeom prst="rect">
            <a:avLst/>
          </a:prstGeom>
        </p:spPr>
        <p:txBody>
          <a:bodyPr vert="horz" wrap="square" lIns="0" tIns="14416" rIns="0" bIns="0" rtlCol="0">
            <a:spAutoFit/>
          </a:bodyPr>
          <a:lstStyle/>
          <a:p>
            <a:pPr marL="11531" defTabSz="830230">
              <a:spcBef>
                <a:spcPts val="114"/>
              </a:spcBef>
            </a:pPr>
            <a:r>
              <a:rPr lang="ja-JP" altLang="en-US" sz="953" b="1" spc="23" dirty="0">
                <a:solidFill>
                  <a:srgbClr val="FFFFFF"/>
                </a:solidFill>
                <a:latin typeface="Microsoft YaHei UI"/>
                <a:cs typeface="Microsoft YaHei UI"/>
              </a:rPr>
              <a:t>土</a:t>
            </a:r>
            <a:endParaRPr sz="953" dirty="0">
              <a:solidFill>
                <a:prstClr val="black"/>
              </a:solidFill>
              <a:latin typeface="Microsoft YaHei UI"/>
              <a:cs typeface="Microsoft YaHei UI"/>
            </a:endParaRPr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915481BD-3066-4D33-B805-0B5ED228A8F7}"/>
              </a:ext>
            </a:extLst>
          </p:cNvPr>
          <p:cNvSpPr txBox="1"/>
          <p:nvPr/>
        </p:nvSpPr>
        <p:spPr>
          <a:xfrm>
            <a:off x="2267238" y="6140704"/>
            <a:ext cx="438743" cy="489046"/>
          </a:xfrm>
          <a:prstGeom prst="rect">
            <a:avLst/>
          </a:prstGeom>
        </p:spPr>
        <p:txBody>
          <a:bodyPr vert="horz" wrap="square" lIns="0" tIns="14416" rIns="0" bIns="0" rtlCol="0">
            <a:spAutoFit/>
          </a:bodyPr>
          <a:lstStyle/>
          <a:p>
            <a:pPr marL="11531" defTabSz="830230">
              <a:lnSpc>
                <a:spcPts val="3663"/>
              </a:lnSpc>
              <a:spcBef>
                <a:spcPts val="114"/>
              </a:spcBef>
            </a:pPr>
            <a:r>
              <a:rPr lang="ja-JP" altLang="en-US" sz="3087" b="1" spc="-208" dirty="0">
                <a:solidFill>
                  <a:srgbClr val="595757"/>
                </a:solidFill>
                <a:latin typeface="Trebuchet MS"/>
                <a:cs typeface="Trebuchet MS"/>
              </a:rPr>
              <a:t>～</a:t>
            </a:r>
            <a:endParaRPr sz="3087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26" name="object 14">
            <a:extLst>
              <a:ext uri="{FF2B5EF4-FFF2-40B4-BE49-F238E27FC236}">
                <a16:creationId xmlns:a16="http://schemas.microsoft.com/office/drawing/2014/main" id="{CFAAFC39-1FAB-4F81-8439-6D046A067C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9733" y="6266784"/>
            <a:ext cx="200506" cy="200518"/>
          </a:xfrm>
          <a:prstGeom prst="rect">
            <a:avLst/>
          </a:prstGeom>
        </p:spPr>
      </p:pic>
      <p:sp>
        <p:nvSpPr>
          <p:cNvPr id="27" name="object 15">
            <a:extLst>
              <a:ext uri="{FF2B5EF4-FFF2-40B4-BE49-F238E27FC236}">
                <a16:creationId xmlns:a16="http://schemas.microsoft.com/office/drawing/2014/main" id="{0D1AFC3B-6C8A-401C-A8D4-963716A6C791}"/>
              </a:ext>
            </a:extLst>
          </p:cNvPr>
          <p:cNvSpPr txBox="1"/>
          <p:nvPr/>
        </p:nvSpPr>
        <p:spPr>
          <a:xfrm>
            <a:off x="3583849" y="6269430"/>
            <a:ext cx="147609" cy="161200"/>
          </a:xfrm>
          <a:prstGeom prst="rect">
            <a:avLst/>
          </a:prstGeom>
        </p:spPr>
        <p:txBody>
          <a:bodyPr vert="horz" wrap="square" lIns="0" tIns="14416" rIns="0" bIns="0" rtlCol="0">
            <a:spAutoFit/>
          </a:bodyPr>
          <a:lstStyle/>
          <a:p>
            <a:pPr marL="11531" defTabSz="830230">
              <a:spcBef>
                <a:spcPts val="114"/>
              </a:spcBef>
            </a:pPr>
            <a:r>
              <a:rPr sz="953" b="1" spc="23" dirty="0">
                <a:solidFill>
                  <a:srgbClr val="FFFFFF"/>
                </a:solidFill>
                <a:latin typeface="Microsoft YaHei UI"/>
                <a:cs typeface="Microsoft YaHei UI"/>
              </a:rPr>
              <a:t>日</a:t>
            </a:r>
            <a:endParaRPr sz="953" dirty="0">
              <a:solidFill>
                <a:prstClr val="black"/>
              </a:solidFill>
              <a:latin typeface="Microsoft YaHei UI"/>
              <a:cs typeface="Microsoft YaHei UI"/>
            </a:endParaRP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07B02FB3-D1D5-422B-9263-4805C294BBF9}"/>
              </a:ext>
            </a:extLst>
          </p:cNvPr>
          <p:cNvSpPr txBox="1"/>
          <p:nvPr/>
        </p:nvSpPr>
        <p:spPr>
          <a:xfrm>
            <a:off x="4267365" y="7171963"/>
            <a:ext cx="1737070" cy="725718"/>
          </a:xfrm>
          <a:prstGeom prst="rect">
            <a:avLst/>
          </a:prstGeom>
        </p:spPr>
        <p:txBody>
          <a:bodyPr vert="horz" wrap="square" lIns="0" tIns="14992" rIns="0" bIns="0" rtlCol="0">
            <a:spAutoFit/>
          </a:bodyPr>
          <a:lstStyle/>
          <a:p>
            <a:pPr marL="83599" defTabSz="830230">
              <a:spcBef>
                <a:spcPts val="118"/>
              </a:spcBef>
            </a:pPr>
            <a:r>
              <a:rPr lang="ja-JP" altLang="en-US" sz="953" b="1" spc="-4" dirty="0">
                <a:solidFill>
                  <a:srgbClr val="595757"/>
                </a:solidFill>
                <a:latin typeface="Microsoft YaHei UI"/>
                <a:cs typeface="Microsoft YaHei UI"/>
              </a:rPr>
              <a:t>四條畷市市民総合センター</a:t>
            </a:r>
            <a:endParaRPr sz="953" dirty="0">
              <a:solidFill>
                <a:prstClr val="black"/>
              </a:solidFill>
              <a:latin typeface="Microsoft YaHei UI"/>
              <a:cs typeface="Microsoft YaHei UI"/>
            </a:endParaRPr>
          </a:p>
          <a:p>
            <a:pPr marL="83599" defTabSz="830230">
              <a:spcBef>
                <a:spcPts val="82"/>
              </a:spcBef>
              <a:tabLst>
                <a:tab pos="447400" algn="l"/>
              </a:tabLst>
            </a:pPr>
            <a:r>
              <a:rPr lang="en-US" altLang="ja-JP" sz="953" b="1" spc="-55" dirty="0">
                <a:solidFill>
                  <a:srgbClr val="595757"/>
                </a:solidFill>
                <a:latin typeface="Microsoft YaHei UI"/>
                <a:cs typeface="Microsoft YaHei UI"/>
              </a:rPr>
              <a:t>1</a:t>
            </a:r>
            <a:r>
              <a:rPr sz="953" b="1" spc="27" dirty="0">
                <a:solidFill>
                  <a:srgbClr val="595757"/>
                </a:solidFill>
                <a:latin typeface="Microsoft YaHei UI"/>
                <a:cs typeface="Microsoft YaHei UI"/>
              </a:rPr>
              <a:t>階	</a:t>
            </a:r>
            <a:r>
              <a:rPr lang="ja-JP" altLang="en-US" sz="953" b="1" spc="27" dirty="0">
                <a:solidFill>
                  <a:srgbClr val="595757"/>
                </a:solidFill>
                <a:latin typeface="Microsoft YaHei UI"/>
                <a:cs typeface="Microsoft YaHei UI"/>
              </a:rPr>
              <a:t>展示ホール</a:t>
            </a:r>
            <a:endParaRPr sz="953" dirty="0">
              <a:solidFill>
                <a:prstClr val="black"/>
              </a:solidFill>
              <a:latin typeface="Microsoft YaHei UI"/>
              <a:cs typeface="Microsoft YaHei UI"/>
            </a:endParaRPr>
          </a:p>
          <a:p>
            <a:pPr marL="11531" defTabSz="830230">
              <a:spcBef>
                <a:spcPts val="218"/>
              </a:spcBef>
            </a:pPr>
            <a:r>
              <a:rPr sz="818" dirty="0">
                <a:solidFill>
                  <a:srgbClr val="595757"/>
                </a:solidFill>
                <a:latin typeface="SimSun"/>
                <a:cs typeface="SimSun"/>
              </a:rPr>
              <a:t>（</a:t>
            </a:r>
            <a:r>
              <a:rPr lang="ja-JP" altLang="en-US" sz="818" spc="19" dirty="0">
                <a:solidFill>
                  <a:srgbClr val="595757"/>
                </a:solidFill>
                <a:latin typeface="SimSun"/>
                <a:cs typeface="SimSun"/>
              </a:rPr>
              <a:t>四條畷市中野</a:t>
            </a:r>
            <a:r>
              <a:rPr lang="en-US" altLang="ja-JP" sz="818" spc="19" dirty="0">
                <a:solidFill>
                  <a:srgbClr val="595757"/>
                </a:solidFill>
                <a:latin typeface="SimSun"/>
                <a:cs typeface="SimSun"/>
              </a:rPr>
              <a:t>3-5-25</a:t>
            </a:r>
            <a:r>
              <a:rPr sz="818" spc="55" dirty="0">
                <a:solidFill>
                  <a:srgbClr val="595757"/>
                </a:solidFill>
                <a:latin typeface="SimSun"/>
                <a:cs typeface="SimSun"/>
              </a:rPr>
              <a:t>）</a:t>
            </a:r>
            <a:endParaRPr sz="818" dirty="0">
              <a:solidFill>
                <a:prstClr val="black"/>
              </a:solidFill>
              <a:latin typeface="SimSun"/>
              <a:cs typeface="SimSun"/>
            </a:endParaRPr>
          </a:p>
          <a:p>
            <a:pPr marL="73221" defTabSz="830230">
              <a:spcBef>
                <a:spcPts val="1125"/>
              </a:spcBef>
            </a:pPr>
            <a:r>
              <a:rPr sz="727" spc="100" dirty="0" err="1">
                <a:solidFill>
                  <a:srgbClr val="595757"/>
                </a:solidFill>
                <a:latin typeface="SimSun"/>
                <a:cs typeface="SimSun"/>
              </a:rPr>
              <a:t>JR</a:t>
            </a:r>
            <a:r>
              <a:rPr sz="727" spc="19" dirty="0" err="1">
                <a:solidFill>
                  <a:srgbClr val="595757"/>
                </a:solidFill>
                <a:latin typeface="SimSun"/>
                <a:cs typeface="SimSun"/>
              </a:rPr>
              <a:t>学</a:t>
            </a:r>
            <a:r>
              <a:rPr sz="727" spc="23" dirty="0" err="1">
                <a:solidFill>
                  <a:srgbClr val="595757"/>
                </a:solidFill>
                <a:latin typeface="SimSun"/>
                <a:cs typeface="SimSun"/>
              </a:rPr>
              <a:t>研</a:t>
            </a:r>
            <a:r>
              <a:rPr sz="727" spc="13" dirty="0" err="1">
                <a:solidFill>
                  <a:srgbClr val="595757"/>
                </a:solidFill>
                <a:latin typeface="SimSun"/>
                <a:cs typeface="SimSun"/>
              </a:rPr>
              <a:t>都</a:t>
            </a:r>
            <a:r>
              <a:rPr sz="727" spc="19" dirty="0" err="1">
                <a:solidFill>
                  <a:srgbClr val="595757"/>
                </a:solidFill>
                <a:latin typeface="SimSun"/>
                <a:cs typeface="SimSun"/>
              </a:rPr>
              <a:t>市</a:t>
            </a:r>
            <a:r>
              <a:rPr sz="727" spc="-358" dirty="0" err="1">
                <a:solidFill>
                  <a:srgbClr val="595757"/>
                </a:solidFill>
                <a:latin typeface="SimSun"/>
                <a:cs typeface="SimSun"/>
              </a:rPr>
              <a:t>線</a:t>
            </a:r>
            <a:r>
              <a:rPr sz="727" spc="9" dirty="0">
                <a:solidFill>
                  <a:srgbClr val="595757"/>
                </a:solidFill>
                <a:latin typeface="SimSun"/>
                <a:cs typeface="SimSun"/>
              </a:rPr>
              <a:t>「</a:t>
            </a:r>
            <a:r>
              <a:rPr lang="ja-JP" altLang="en-US" sz="727" spc="27" dirty="0">
                <a:solidFill>
                  <a:srgbClr val="595757"/>
                </a:solidFill>
                <a:latin typeface="SimSun"/>
                <a:cs typeface="SimSun"/>
              </a:rPr>
              <a:t>忍ケ丘</a:t>
            </a:r>
            <a:r>
              <a:rPr sz="727" spc="-358" dirty="0">
                <a:solidFill>
                  <a:srgbClr val="595757"/>
                </a:solidFill>
                <a:latin typeface="SimSun"/>
                <a:cs typeface="SimSun"/>
              </a:rPr>
              <a:t>」</a:t>
            </a:r>
            <a:r>
              <a:rPr sz="727" spc="9" dirty="0">
                <a:solidFill>
                  <a:srgbClr val="595757"/>
                </a:solidFill>
                <a:latin typeface="SimSun"/>
                <a:cs typeface="SimSun"/>
              </a:rPr>
              <a:t>駅下</a:t>
            </a:r>
            <a:r>
              <a:rPr sz="727" spc="19" dirty="0">
                <a:solidFill>
                  <a:srgbClr val="595757"/>
                </a:solidFill>
                <a:latin typeface="SimSun"/>
                <a:cs typeface="SimSun"/>
              </a:rPr>
              <a:t>車徒</a:t>
            </a:r>
            <a:r>
              <a:rPr sz="727" spc="-72" dirty="0">
                <a:solidFill>
                  <a:srgbClr val="595757"/>
                </a:solidFill>
                <a:latin typeface="SimSun"/>
                <a:cs typeface="SimSun"/>
              </a:rPr>
              <a:t>歩</a:t>
            </a:r>
            <a:r>
              <a:rPr lang="en-US" altLang="ja-JP" sz="727" spc="-87" dirty="0">
                <a:solidFill>
                  <a:srgbClr val="595757"/>
                </a:solidFill>
                <a:latin typeface="SimSun"/>
                <a:cs typeface="SimSun"/>
              </a:rPr>
              <a:t>10</a:t>
            </a:r>
            <a:r>
              <a:rPr sz="727" spc="9" dirty="0">
                <a:solidFill>
                  <a:srgbClr val="595757"/>
                </a:solidFill>
                <a:latin typeface="SimSun"/>
                <a:cs typeface="SimSun"/>
              </a:rPr>
              <a:t>分</a:t>
            </a:r>
            <a:endParaRPr sz="727" dirty="0">
              <a:solidFill>
                <a:prstClr val="black"/>
              </a:solidFill>
              <a:latin typeface="SimSun"/>
              <a:cs typeface="SimSun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3E2B176-710E-4A1D-8A23-CF4D63E60B04}"/>
              </a:ext>
            </a:extLst>
          </p:cNvPr>
          <p:cNvSpPr txBox="1"/>
          <p:nvPr/>
        </p:nvSpPr>
        <p:spPr>
          <a:xfrm>
            <a:off x="1641262" y="6571824"/>
            <a:ext cx="1773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パネル展示期間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62A9074-1C87-42DB-A905-E1E22D4F73EC}"/>
              </a:ext>
            </a:extLst>
          </p:cNvPr>
          <p:cNvSpPr txBox="1"/>
          <p:nvPr/>
        </p:nvSpPr>
        <p:spPr>
          <a:xfrm>
            <a:off x="2499862" y="7368610"/>
            <a:ext cx="1348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個別相談会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15452DB-3CF8-4A6E-A968-7E5188949761}"/>
              </a:ext>
            </a:extLst>
          </p:cNvPr>
          <p:cNvSpPr txBox="1"/>
          <p:nvPr/>
        </p:nvSpPr>
        <p:spPr>
          <a:xfrm>
            <a:off x="2654836" y="5153353"/>
            <a:ext cx="2923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パネル展示と個別相談会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6974" y="8398251"/>
            <a:ext cx="624728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706" b="1" spc="22" dirty="0">
                <a:solidFill>
                  <a:srgbClr val="595757"/>
                </a:solidFill>
                <a:latin typeface="Microsoft YaHei UI"/>
                <a:cs typeface="Microsoft YaHei UI"/>
              </a:rPr>
              <a:t>【</a:t>
            </a:r>
            <a:r>
              <a:rPr sz="706" b="1" spc="18" dirty="0">
                <a:solidFill>
                  <a:srgbClr val="595757"/>
                </a:solidFill>
                <a:latin typeface="Microsoft YaHei UI"/>
                <a:cs typeface="Microsoft YaHei UI"/>
              </a:rPr>
              <a:t>共</a:t>
            </a:r>
            <a:r>
              <a:rPr sz="706" b="1" spc="22" dirty="0">
                <a:solidFill>
                  <a:srgbClr val="595757"/>
                </a:solidFill>
                <a:latin typeface="Microsoft YaHei UI"/>
                <a:cs typeface="Microsoft YaHei UI"/>
              </a:rPr>
              <a:t>催</a:t>
            </a:r>
            <a:r>
              <a:rPr sz="706" b="1" spc="-331" dirty="0">
                <a:solidFill>
                  <a:srgbClr val="595757"/>
                </a:solidFill>
                <a:latin typeface="Microsoft YaHei UI"/>
                <a:cs typeface="Microsoft YaHei UI"/>
              </a:rPr>
              <a:t>】</a:t>
            </a:r>
            <a:r>
              <a:rPr sz="706" b="1" spc="26" dirty="0">
                <a:solidFill>
                  <a:srgbClr val="595757"/>
                </a:solidFill>
                <a:latin typeface="Microsoft YaHei UI"/>
                <a:cs typeface="Microsoft YaHei UI"/>
              </a:rPr>
              <a:t>枚方</a:t>
            </a:r>
            <a:r>
              <a:rPr sz="706" b="1" dirty="0">
                <a:solidFill>
                  <a:srgbClr val="595757"/>
                </a:solidFill>
                <a:latin typeface="Microsoft YaHei UI"/>
                <a:cs typeface="Microsoft YaHei UI"/>
              </a:rPr>
              <a:t>市</a:t>
            </a:r>
            <a:endParaRPr sz="706">
              <a:solidFill>
                <a:prstClr val="black"/>
              </a:solidFill>
              <a:latin typeface="Microsoft YaHei UI"/>
              <a:cs typeface="Microsoft YaHei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64980" y="5655651"/>
            <a:ext cx="6773683" cy="2635646"/>
            <a:chOff x="753643" y="6250990"/>
            <a:chExt cx="7676841" cy="2987066"/>
          </a:xfrm>
        </p:grpSpPr>
        <p:sp>
          <p:nvSpPr>
            <p:cNvPr id="4" name="object 4"/>
            <p:cNvSpPr/>
            <p:nvPr/>
          </p:nvSpPr>
          <p:spPr>
            <a:xfrm>
              <a:off x="755992" y="6538531"/>
              <a:ext cx="2999740" cy="2058670"/>
            </a:xfrm>
            <a:custGeom>
              <a:avLst/>
              <a:gdLst/>
              <a:ahLst/>
              <a:cxnLst/>
              <a:rect l="l" t="t" r="r" b="b"/>
              <a:pathLst>
                <a:path w="2999740" h="2058670">
                  <a:moveTo>
                    <a:pt x="2999460" y="0"/>
                  </a:moveTo>
                  <a:lnTo>
                    <a:pt x="0" y="0"/>
                  </a:lnTo>
                  <a:lnTo>
                    <a:pt x="0" y="2058047"/>
                  </a:lnTo>
                  <a:lnTo>
                    <a:pt x="2999460" y="2058047"/>
                  </a:lnTo>
                  <a:lnTo>
                    <a:pt x="29994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806867"/>
              <a:endParaRPr sz="15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755992" y="6538531"/>
              <a:ext cx="2999740" cy="2058670"/>
            </a:xfrm>
            <a:custGeom>
              <a:avLst/>
              <a:gdLst/>
              <a:ahLst/>
              <a:cxnLst/>
              <a:rect l="l" t="t" r="r" b="b"/>
              <a:pathLst>
                <a:path w="2999740" h="2058670">
                  <a:moveTo>
                    <a:pt x="2999460" y="2058047"/>
                  </a:moveTo>
                  <a:lnTo>
                    <a:pt x="0" y="2058047"/>
                  </a:lnTo>
                  <a:lnTo>
                    <a:pt x="0" y="0"/>
                  </a:lnTo>
                  <a:lnTo>
                    <a:pt x="2999460" y="0"/>
                  </a:lnTo>
                  <a:lnTo>
                    <a:pt x="2999460" y="2058047"/>
                  </a:lnTo>
                  <a:close/>
                </a:path>
              </a:pathLst>
            </a:custGeom>
            <a:ln w="635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defTabSz="806867"/>
              <a:endParaRPr sz="15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016666" y="6546863"/>
              <a:ext cx="2999740" cy="2058670"/>
            </a:xfrm>
            <a:custGeom>
              <a:avLst/>
              <a:gdLst/>
              <a:ahLst/>
              <a:cxnLst/>
              <a:rect l="l" t="t" r="r" b="b"/>
              <a:pathLst>
                <a:path w="2999740" h="2058670">
                  <a:moveTo>
                    <a:pt x="2999486" y="0"/>
                  </a:moveTo>
                  <a:lnTo>
                    <a:pt x="0" y="0"/>
                  </a:lnTo>
                  <a:lnTo>
                    <a:pt x="0" y="2058047"/>
                  </a:lnTo>
                  <a:lnTo>
                    <a:pt x="2999486" y="2058047"/>
                  </a:lnTo>
                  <a:lnTo>
                    <a:pt x="2999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806867"/>
              <a:endParaRPr sz="15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020515" y="6538531"/>
              <a:ext cx="2999740" cy="2058670"/>
            </a:xfrm>
            <a:custGeom>
              <a:avLst/>
              <a:gdLst/>
              <a:ahLst/>
              <a:cxnLst/>
              <a:rect l="l" t="t" r="r" b="b"/>
              <a:pathLst>
                <a:path w="2999740" h="2058670">
                  <a:moveTo>
                    <a:pt x="2999486" y="2058047"/>
                  </a:moveTo>
                  <a:lnTo>
                    <a:pt x="0" y="2058047"/>
                  </a:lnTo>
                  <a:lnTo>
                    <a:pt x="0" y="0"/>
                  </a:lnTo>
                  <a:lnTo>
                    <a:pt x="2999486" y="0"/>
                  </a:lnTo>
                  <a:lnTo>
                    <a:pt x="2999486" y="2058047"/>
                  </a:lnTo>
                  <a:close/>
                </a:path>
              </a:pathLst>
            </a:custGeom>
            <a:ln w="6349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defTabSz="806867"/>
              <a:endParaRPr sz="1588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598" y="8649512"/>
              <a:ext cx="167538" cy="23230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3010" y="9005748"/>
              <a:ext cx="167474" cy="2323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53643" y="6250990"/>
              <a:ext cx="3335020" cy="241300"/>
            </a:xfrm>
            <a:custGeom>
              <a:avLst/>
              <a:gdLst/>
              <a:ahLst/>
              <a:cxnLst/>
              <a:rect l="l" t="t" r="r" b="b"/>
              <a:pathLst>
                <a:path w="3335020" h="241300">
                  <a:moveTo>
                    <a:pt x="67741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67741" y="241300"/>
                  </a:lnTo>
                  <a:lnTo>
                    <a:pt x="67741" y="0"/>
                  </a:lnTo>
                  <a:close/>
                </a:path>
                <a:path w="3335020" h="241300">
                  <a:moveTo>
                    <a:pt x="3334613" y="0"/>
                  </a:moveTo>
                  <a:lnTo>
                    <a:pt x="3266871" y="0"/>
                  </a:lnTo>
                  <a:lnTo>
                    <a:pt x="3266871" y="241300"/>
                  </a:lnTo>
                  <a:lnTo>
                    <a:pt x="3334613" y="241300"/>
                  </a:lnTo>
                  <a:lnTo>
                    <a:pt x="3334613" y="0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pPr defTabSz="806867"/>
              <a:endParaRPr sz="1588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0779" y="5665182"/>
            <a:ext cx="1571064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lang="ja-JP" altLang="en-US" sz="1059" b="1" spc="-40" dirty="0">
                <a:solidFill>
                  <a:srgbClr val="595757"/>
                </a:solidFill>
                <a:latin typeface="Microsoft YaHei UI"/>
                <a:cs typeface="Microsoft YaHei UI"/>
              </a:rPr>
              <a:t>四條畷市市民総合センター</a:t>
            </a:r>
            <a:endParaRPr sz="1059" dirty="0">
              <a:solidFill>
                <a:prstClr val="black"/>
              </a:solidFill>
              <a:latin typeface="Microsoft YaHei UI"/>
              <a:cs typeface="Microsoft YaHei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5375" y="7803449"/>
            <a:ext cx="210547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794" spc="26" dirty="0" err="1">
                <a:solidFill>
                  <a:srgbClr val="595757"/>
                </a:solidFill>
                <a:latin typeface="SimSun"/>
                <a:cs typeface="SimSun"/>
              </a:rPr>
              <a:t>J</a:t>
            </a:r>
            <a:r>
              <a:rPr sz="794" spc="172" dirty="0" err="1">
                <a:solidFill>
                  <a:srgbClr val="595757"/>
                </a:solidFill>
                <a:latin typeface="SimSun"/>
                <a:cs typeface="SimSun"/>
              </a:rPr>
              <a:t>R</a:t>
            </a:r>
            <a:r>
              <a:rPr sz="794" spc="9" dirty="0" err="1">
                <a:solidFill>
                  <a:srgbClr val="595757"/>
                </a:solidFill>
                <a:latin typeface="SimSun"/>
                <a:cs typeface="SimSun"/>
              </a:rPr>
              <a:t>学</a:t>
            </a:r>
            <a:r>
              <a:rPr sz="794" spc="13" dirty="0" err="1">
                <a:solidFill>
                  <a:srgbClr val="595757"/>
                </a:solidFill>
                <a:latin typeface="SimSun"/>
                <a:cs typeface="SimSun"/>
              </a:rPr>
              <a:t>研</a:t>
            </a:r>
            <a:r>
              <a:rPr sz="794" dirty="0" err="1">
                <a:solidFill>
                  <a:srgbClr val="595757"/>
                </a:solidFill>
                <a:latin typeface="SimSun"/>
                <a:cs typeface="SimSun"/>
              </a:rPr>
              <a:t>都</a:t>
            </a:r>
            <a:r>
              <a:rPr sz="794" spc="9" dirty="0" err="1">
                <a:solidFill>
                  <a:srgbClr val="595757"/>
                </a:solidFill>
                <a:latin typeface="SimSun"/>
                <a:cs typeface="SimSun"/>
              </a:rPr>
              <a:t>市</a:t>
            </a:r>
            <a:r>
              <a:rPr sz="794" spc="-397" dirty="0" err="1">
                <a:solidFill>
                  <a:srgbClr val="595757"/>
                </a:solidFill>
                <a:latin typeface="SimSun"/>
                <a:cs typeface="SimSun"/>
              </a:rPr>
              <a:t>線</a:t>
            </a:r>
            <a:r>
              <a:rPr sz="794" dirty="0">
                <a:solidFill>
                  <a:srgbClr val="595757"/>
                </a:solidFill>
                <a:latin typeface="SimSun"/>
                <a:cs typeface="SimSun"/>
              </a:rPr>
              <a:t>「</a:t>
            </a:r>
            <a:r>
              <a:rPr lang="ja-JP" altLang="en-US" sz="794" spc="18" dirty="0">
                <a:solidFill>
                  <a:srgbClr val="595757"/>
                </a:solidFill>
                <a:latin typeface="SimSun"/>
                <a:cs typeface="SimSun"/>
              </a:rPr>
              <a:t>忍ケ丘</a:t>
            </a:r>
            <a:r>
              <a:rPr sz="794" spc="-397" dirty="0">
                <a:solidFill>
                  <a:srgbClr val="595757"/>
                </a:solidFill>
                <a:latin typeface="SimSun"/>
                <a:cs typeface="SimSun"/>
              </a:rPr>
              <a:t>」</a:t>
            </a:r>
            <a:r>
              <a:rPr sz="794" spc="-31" dirty="0">
                <a:solidFill>
                  <a:srgbClr val="595757"/>
                </a:solidFill>
                <a:latin typeface="SimSun"/>
                <a:cs typeface="SimSun"/>
              </a:rPr>
              <a:t>駅</a:t>
            </a:r>
            <a:r>
              <a:rPr sz="794" spc="-101" dirty="0">
                <a:solidFill>
                  <a:srgbClr val="595757"/>
                </a:solidFill>
                <a:latin typeface="SimSun"/>
                <a:cs typeface="SimSun"/>
              </a:rPr>
              <a:t>よ</a:t>
            </a:r>
            <a:r>
              <a:rPr sz="794" spc="-44" dirty="0">
                <a:solidFill>
                  <a:srgbClr val="595757"/>
                </a:solidFill>
                <a:latin typeface="SimSun"/>
                <a:cs typeface="SimSun"/>
              </a:rPr>
              <a:t>り</a:t>
            </a:r>
            <a:r>
              <a:rPr sz="794" spc="9" dirty="0">
                <a:solidFill>
                  <a:srgbClr val="595757"/>
                </a:solidFill>
                <a:latin typeface="SimSun"/>
                <a:cs typeface="SimSun"/>
              </a:rPr>
              <a:t>徒</a:t>
            </a:r>
            <a:r>
              <a:rPr sz="794" spc="-93" dirty="0">
                <a:solidFill>
                  <a:srgbClr val="595757"/>
                </a:solidFill>
                <a:latin typeface="SimSun"/>
                <a:cs typeface="SimSun"/>
              </a:rPr>
              <a:t>歩</a:t>
            </a:r>
            <a:r>
              <a:rPr lang="en-US" altLang="ja-JP" sz="794" spc="-110" dirty="0">
                <a:solidFill>
                  <a:srgbClr val="595757"/>
                </a:solidFill>
                <a:latin typeface="SimSun"/>
                <a:cs typeface="SimSun"/>
              </a:rPr>
              <a:t>10</a:t>
            </a:r>
            <a:r>
              <a:rPr sz="794" dirty="0">
                <a:solidFill>
                  <a:srgbClr val="595757"/>
                </a:solidFill>
                <a:latin typeface="SimSun"/>
                <a:cs typeface="SimSun"/>
              </a:rPr>
              <a:t>分</a:t>
            </a:r>
            <a:endParaRPr sz="794" dirty="0">
              <a:solidFill>
                <a:prstClr val="black"/>
              </a:solidFill>
              <a:latin typeface="SimSun"/>
              <a:cs typeface="SimSun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3D5EB73-9238-473C-B87A-AF34F36CA3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t="10344" r="1514" b="3284"/>
          <a:stretch/>
        </p:blipFill>
        <p:spPr>
          <a:xfrm>
            <a:off x="663657" y="5885648"/>
            <a:ext cx="2681686" cy="1847540"/>
          </a:xfrm>
          <a:prstGeom prst="rect">
            <a:avLst/>
          </a:prstGeom>
        </p:spPr>
      </p:pic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919EA59C-811A-4568-AF6A-79207E452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1569" r="1042" b="-1569"/>
          <a:stretch/>
        </p:blipFill>
        <p:spPr bwMode="auto">
          <a:xfrm>
            <a:off x="3512659" y="5908270"/>
            <a:ext cx="2787279" cy="185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99</Words>
  <Application>Microsoft Office PowerPoint</Application>
  <PresentationFormat>A4 210 x 297 mm</PresentationFormat>
  <Paragraphs>25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Microsoft YaHei UI</vt:lpstr>
      <vt:lpstr>SimSun</vt:lpstr>
      <vt:lpstr>Calibri</vt:lpstr>
      <vt:lpstr>Trebuchet MS</vt:lpstr>
      <vt:lpstr>Office Theme</vt:lpstr>
      <vt:lpstr>1_Office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OhisamaUser-2020-02</dc:creator>
  <cp:lastModifiedBy>ohisama.ishii@gmail.com</cp:lastModifiedBy>
  <cp:revision>7</cp:revision>
  <cp:lastPrinted>2021-12-22T07:26:17Z</cp:lastPrinted>
  <dcterms:created xsi:type="dcterms:W3CDTF">2021-11-13T00:53:03Z</dcterms:created>
  <dcterms:modified xsi:type="dcterms:W3CDTF">2022-07-25T07:47:35Z</dcterms:modified>
</cp:coreProperties>
</file>